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8" autoAdjust="0"/>
    <p:restoredTop sz="94660"/>
  </p:normalViewPr>
  <p:slideViewPr>
    <p:cSldViewPr snapToGrid="0">
      <p:cViewPr varScale="1">
        <p:scale>
          <a:sx n="22" d="100"/>
          <a:sy n="22" d="100"/>
        </p:scale>
        <p:origin x="7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BED9-1218-4065-A26F-DF23188D5CD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8602-228B-428E-A305-8D072F75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3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BED9-1218-4065-A26F-DF23188D5CD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8602-228B-428E-A305-8D072F75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1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BED9-1218-4065-A26F-DF23188D5CD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8602-228B-428E-A305-8D072F75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7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BED9-1218-4065-A26F-DF23188D5CD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8602-228B-428E-A305-8D072F75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9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BED9-1218-4065-A26F-DF23188D5CD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8602-228B-428E-A305-8D072F75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5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BED9-1218-4065-A26F-DF23188D5CD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8602-228B-428E-A305-8D072F75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2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BED9-1218-4065-A26F-DF23188D5CD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8602-228B-428E-A305-8D072F75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BED9-1218-4065-A26F-DF23188D5CD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8602-228B-428E-A305-8D072F75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7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BED9-1218-4065-A26F-DF23188D5CD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8602-228B-428E-A305-8D072F75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6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BED9-1218-4065-A26F-DF23188D5CD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8602-228B-428E-A305-8D072F75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7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BED9-1218-4065-A26F-DF23188D5CD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8602-228B-428E-A305-8D072F75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1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7BED9-1218-4065-A26F-DF23188D5CD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88602-228B-428E-A305-8D072F75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5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6971" y="3614057"/>
            <a:ext cx="12104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This slide is sized 48” wide, 36” height.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7851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Rochester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Praino</dc:creator>
  <cp:lastModifiedBy>Steven Praino</cp:lastModifiedBy>
  <cp:revision>1</cp:revision>
  <dcterms:created xsi:type="dcterms:W3CDTF">2018-11-01T13:48:33Z</dcterms:created>
  <dcterms:modified xsi:type="dcterms:W3CDTF">2018-11-01T13:50:44Z</dcterms:modified>
</cp:coreProperties>
</file>