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43891200" cy="3291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8" autoAdjust="0"/>
    <p:restoredTop sz="94660"/>
  </p:normalViewPr>
  <p:slideViewPr>
    <p:cSldViewPr snapToGrid="0">
      <p:cViewPr varScale="1">
        <p:scale>
          <a:sx n="22" d="100"/>
          <a:sy n="22" d="100"/>
        </p:scale>
        <p:origin x="75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1840" y="5387342"/>
            <a:ext cx="37307520" cy="11460480"/>
          </a:xfrm>
        </p:spPr>
        <p:txBody>
          <a:bodyPr anchor="b"/>
          <a:lstStyle>
            <a:lvl1pPr algn="ctr">
              <a:defRPr sz="28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86400" y="17289782"/>
            <a:ext cx="32918400" cy="7947658"/>
          </a:xfrm>
        </p:spPr>
        <p:txBody>
          <a:bodyPr/>
          <a:lstStyle>
            <a:lvl1pPr marL="0" indent="0" algn="ctr">
              <a:buNone/>
              <a:defRPr sz="11520"/>
            </a:lvl1pPr>
            <a:lvl2pPr marL="2194560" indent="0" algn="ctr">
              <a:buNone/>
              <a:defRPr sz="9600"/>
            </a:lvl2pPr>
            <a:lvl3pPr marL="4389120" indent="0" algn="ctr">
              <a:buNone/>
              <a:defRPr sz="8640"/>
            </a:lvl3pPr>
            <a:lvl4pPr marL="6583680" indent="0" algn="ctr">
              <a:buNone/>
              <a:defRPr sz="7680"/>
            </a:lvl4pPr>
            <a:lvl5pPr marL="8778240" indent="0" algn="ctr">
              <a:buNone/>
              <a:defRPr sz="7680"/>
            </a:lvl5pPr>
            <a:lvl6pPr marL="10972800" indent="0" algn="ctr">
              <a:buNone/>
              <a:defRPr sz="7680"/>
            </a:lvl6pPr>
            <a:lvl7pPr marL="13167360" indent="0" algn="ctr">
              <a:buNone/>
              <a:defRPr sz="7680"/>
            </a:lvl7pPr>
            <a:lvl8pPr marL="15361920" indent="0" algn="ctr">
              <a:buNone/>
              <a:defRPr sz="7680"/>
            </a:lvl8pPr>
            <a:lvl9pPr marL="17556480" indent="0" algn="ctr">
              <a:buNone/>
              <a:defRPr sz="768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7BED9-1218-4065-A26F-DF23188D5CD2}" type="datetimeFigureOut">
              <a:rPr lang="en-US" smtClean="0"/>
              <a:t>11/1/2018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88602-228B-428E-A305-8D072F7538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51395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7BED9-1218-4065-A26F-DF23188D5CD2}" type="datetimeFigureOut">
              <a:rPr lang="en-US" smtClean="0"/>
              <a:t>11/1/2018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88602-228B-428E-A305-8D072F7538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48153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409642" y="1752600"/>
            <a:ext cx="9464040" cy="2789682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17522" y="1752600"/>
            <a:ext cx="27843480" cy="27896822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7BED9-1218-4065-A26F-DF23188D5CD2}" type="datetimeFigureOut">
              <a:rPr lang="en-US" smtClean="0"/>
              <a:t>11/1/2018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88602-228B-428E-A305-8D072F7538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21764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7BED9-1218-4065-A26F-DF23188D5CD2}" type="datetimeFigureOut">
              <a:rPr lang="en-US" smtClean="0"/>
              <a:t>11/1/2018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88602-228B-428E-A305-8D072F7538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53997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94662" y="8206749"/>
            <a:ext cx="37856160" cy="13693138"/>
          </a:xfrm>
        </p:spPr>
        <p:txBody>
          <a:bodyPr anchor="b"/>
          <a:lstStyle>
            <a:lvl1pPr>
              <a:defRPr sz="28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94662" y="22029429"/>
            <a:ext cx="37856160" cy="7200898"/>
          </a:xfrm>
        </p:spPr>
        <p:txBody>
          <a:bodyPr/>
          <a:lstStyle>
            <a:lvl1pPr marL="0" indent="0">
              <a:buNone/>
              <a:defRPr sz="11520">
                <a:solidFill>
                  <a:schemeClr val="tx1"/>
                </a:solidFill>
              </a:defRPr>
            </a:lvl1pPr>
            <a:lvl2pPr marL="2194560" indent="0">
              <a:buNone/>
              <a:defRPr sz="9600">
                <a:solidFill>
                  <a:schemeClr val="tx1">
                    <a:tint val="75000"/>
                  </a:schemeClr>
                </a:solidFill>
              </a:defRPr>
            </a:lvl2pPr>
            <a:lvl3pPr marL="4389120" indent="0">
              <a:buNone/>
              <a:defRPr sz="8640">
                <a:solidFill>
                  <a:schemeClr val="tx1">
                    <a:tint val="75000"/>
                  </a:schemeClr>
                </a:solidFill>
              </a:defRPr>
            </a:lvl3pPr>
            <a:lvl4pPr marL="658368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4pPr>
            <a:lvl5pPr marL="877824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5pPr>
            <a:lvl6pPr marL="1097280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6pPr>
            <a:lvl7pPr marL="1316736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7pPr>
            <a:lvl8pPr marL="1536192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8pPr>
            <a:lvl9pPr marL="1755648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7BED9-1218-4065-A26F-DF23188D5CD2}" type="datetimeFigureOut">
              <a:rPr lang="en-US" smtClean="0"/>
              <a:t>11/1/2018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88602-228B-428E-A305-8D072F7538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13533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17520" y="8763000"/>
            <a:ext cx="18653760" cy="208864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219920" y="8763000"/>
            <a:ext cx="18653760" cy="208864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7BED9-1218-4065-A26F-DF23188D5CD2}" type="datetimeFigureOut">
              <a:rPr lang="en-US" smtClean="0"/>
              <a:t>11/1/2018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88602-228B-428E-A305-8D072F7538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4211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1752607"/>
            <a:ext cx="37856160" cy="636270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23242" y="8069582"/>
            <a:ext cx="18568032" cy="3954778"/>
          </a:xfrm>
        </p:spPr>
        <p:txBody>
          <a:bodyPr anchor="b"/>
          <a:lstStyle>
            <a:lvl1pPr marL="0" indent="0">
              <a:buNone/>
              <a:defRPr sz="1152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40" b="1"/>
            </a:lvl3pPr>
            <a:lvl4pPr marL="6583680" indent="0">
              <a:buNone/>
              <a:defRPr sz="7680" b="1"/>
            </a:lvl4pPr>
            <a:lvl5pPr marL="8778240" indent="0">
              <a:buNone/>
              <a:defRPr sz="7680" b="1"/>
            </a:lvl5pPr>
            <a:lvl6pPr marL="10972800" indent="0">
              <a:buNone/>
              <a:defRPr sz="7680" b="1"/>
            </a:lvl6pPr>
            <a:lvl7pPr marL="13167360" indent="0">
              <a:buNone/>
              <a:defRPr sz="7680" b="1"/>
            </a:lvl7pPr>
            <a:lvl8pPr marL="15361920" indent="0">
              <a:buNone/>
              <a:defRPr sz="7680" b="1"/>
            </a:lvl8pPr>
            <a:lvl9pPr marL="17556480" indent="0">
              <a:buNone/>
              <a:defRPr sz="768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23242" y="12024360"/>
            <a:ext cx="18568032" cy="176860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19922" y="8069582"/>
            <a:ext cx="18659477" cy="3954778"/>
          </a:xfrm>
        </p:spPr>
        <p:txBody>
          <a:bodyPr anchor="b"/>
          <a:lstStyle>
            <a:lvl1pPr marL="0" indent="0">
              <a:buNone/>
              <a:defRPr sz="1152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40" b="1"/>
            </a:lvl3pPr>
            <a:lvl4pPr marL="6583680" indent="0">
              <a:buNone/>
              <a:defRPr sz="7680" b="1"/>
            </a:lvl4pPr>
            <a:lvl5pPr marL="8778240" indent="0">
              <a:buNone/>
              <a:defRPr sz="7680" b="1"/>
            </a:lvl5pPr>
            <a:lvl6pPr marL="10972800" indent="0">
              <a:buNone/>
              <a:defRPr sz="7680" b="1"/>
            </a:lvl6pPr>
            <a:lvl7pPr marL="13167360" indent="0">
              <a:buNone/>
              <a:defRPr sz="7680" b="1"/>
            </a:lvl7pPr>
            <a:lvl8pPr marL="15361920" indent="0">
              <a:buNone/>
              <a:defRPr sz="7680" b="1"/>
            </a:lvl8pPr>
            <a:lvl9pPr marL="17556480" indent="0">
              <a:buNone/>
              <a:defRPr sz="768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19922" y="12024360"/>
            <a:ext cx="18659477" cy="176860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7BED9-1218-4065-A26F-DF23188D5CD2}" type="datetimeFigureOut">
              <a:rPr lang="en-US" smtClean="0"/>
              <a:t>11/1/2018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88602-228B-428E-A305-8D072F7538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841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7BED9-1218-4065-A26F-DF23188D5CD2}" type="datetimeFigureOut">
              <a:rPr lang="en-US" smtClean="0"/>
              <a:t>11/1/2018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88602-228B-428E-A305-8D072F7538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9703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7BED9-1218-4065-A26F-DF23188D5CD2}" type="datetimeFigureOut">
              <a:rPr lang="en-US" smtClean="0"/>
              <a:t>11/1/2018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88602-228B-428E-A305-8D072F7538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51668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2194560"/>
            <a:ext cx="14156054" cy="7680960"/>
          </a:xfrm>
        </p:spPr>
        <p:txBody>
          <a:bodyPr anchor="b"/>
          <a:lstStyle>
            <a:lvl1pPr>
              <a:defRPr sz="1536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659477" y="4739647"/>
            <a:ext cx="22219920" cy="23393400"/>
          </a:xfrm>
        </p:spPr>
        <p:txBody>
          <a:bodyPr/>
          <a:lstStyle>
            <a:lvl1pPr>
              <a:defRPr sz="15360"/>
            </a:lvl1pPr>
            <a:lvl2pPr>
              <a:defRPr sz="13440"/>
            </a:lvl2pPr>
            <a:lvl3pPr>
              <a:defRPr sz="11520"/>
            </a:lvl3pPr>
            <a:lvl4pPr>
              <a:defRPr sz="9600"/>
            </a:lvl4pPr>
            <a:lvl5pPr>
              <a:defRPr sz="9600"/>
            </a:lvl5pPr>
            <a:lvl6pPr>
              <a:defRPr sz="9600"/>
            </a:lvl6pPr>
            <a:lvl7pPr>
              <a:defRPr sz="9600"/>
            </a:lvl7pPr>
            <a:lvl8pPr>
              <a:defRPr sz="9600"/>
            </a:lvl8pPr>
            <a:lvl9pPr>
              <a:defRPr sz="9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23237" y="9875520"/>
            <a:ext cx="14156054" cy="18295622"/>
          </a:xfrm>
        </p:spPr>
        <p:txBody>
          <a:bodyPr/>
          <a:lstStyle>
            <a:lvl1pPr marL="0" indent="0">
              <a:buNone/>
              <a:defRPr sz="7680"/>
            </a:lvl1pPr>
            <a:lvl2pPr marL="2194560" indent="0">
              <a:buNone/>
              <a:defRPr sz="6720"/>
            </a:lvl2pPr>
            <a:lvl3pPr marL="4389120" indent="0">
              <a:buNone/>
              <a:defRPr sz="5760"/>
            </a:lvl3pPr>
            <a:lvl4pPr marL="6583680" indent="0">
              <a:buNone/>
              <a:defRPr sz="4800"/>
            </a:lvl4pPr>
            <a:lvl5pPr marL="8778240" indent="0">
              <a:buNone/>
              <a:defRPr sz="4800"/>
            </a:lvl5pPr>
            <a:lvl6pPr marL="10972800" indent="0">
              <a:buNone/>
              <a:defRPr sz="4800"/>
            </a:lvl6pPr>
            <a:lvl7pPr marL="13167360" indent="0">
              <a:buNone/>
              <a:defRPr sz="4800"/>
            </a:lvl7pPr>
            <a:lvl8pPr marL="15361920" indent="0">
              <a:buNone/>
              <a:defRPr sz="4800"/>
            </a:lvl8pPr>
            <a:lvl9pPr marL="17556480" indent="0">
              <a:buNone/>
              <a:defRPr sz="48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7BED9-1218-4065-A26F-DF23188D5CD2}" type="datetimeFigureOut">
              <a:rPr lang="en-US" smtClean="0"/>
              <a:t>11/1/2018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88602-228B-428E-A305-8D072F7538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34785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2194560"/>
            <a:ext cx="14156054" cy="7680960"/>
          </a:xfrm>
        </p:spPr>
        <p:txBody>
          <a:bodyPr anchor="b"/>
          <a:lstStyle>
            <a:lvl1pPr>
              <a:defRPr sz="1536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659477" y="4739647"/>
            <a:ext cx="22219920" cy="23393400"/>
          </a:xfrm>
        </p:spPr>
        <p:txBody>
          <a:bodyPr anchor="t"/>
          <a:lstStyle>
            <a:lvl1pPr marL="0" indent="0">
              <a:buNone/>
              <a:defRPr sz="15360"/>
            </a:lvl1pPr>
            <a:lvl2pPr marL="2194560" indent="0">
              <a:buNone/>
              <a:defRPr sz="13440"/>
            </a:lvl2pPr>
            <a:lvl3pPr marL="4389120" indent="0">
              <a:buNone/>
              <a:defRPr sz="11520"/>
            </a:lvl3pPr>
            <a:lvl4pPr marL="6583680" indent="0">
              <a:buNone/>
              <a:defRPr sz="9600"/>
            </a:lvl4pPr>
            <a:lvl5pPr marL="8778240" indent="0">
              <a:buNone/>
              <a:defRPr sz="9600"/>
            </a:lvl5pPr>
            <a:lvl6pPr marL="10972800" indent="0">
              <a:buNone/>
              <a:defRPr sz="9600"/>
            </a:lvl6pPr>
            <a:lvl7pPr marL="13167360" indent="0">
              <a:buNone/>
              <a:defRPr sz="9600"/>
            </a:lvl7pPr>
            <a:lvl8pPr marL="15361920" indent="0">
              <a:buNone/>
              <a:defRPr sz="9600"/>
            </a:lvl8pPr>
            <a:lvl9pPr marL="17556480" indent="0">
              <a:buNone/>
              <a:defRPr sz="9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23237" y="9875520"/>
            <a:ext cx="14156054" cy="18295622"/>
          </a:xfrm>
        </p:spPr>
        <p:txBody>
          <a:bodyPr/>
          <a:lstStyle>
            <a:lvl1pPr marL="0" indent="0">
              <a:buNone/>
              <a:defRPr sz="7680"/>
            </a:lvl1pPr>
            <a:lvl2pPr marL="2194560" indent="0">
              <a:buNone/>
              <a:defRPr sz="6720"/>
            </a:lvl2pPr>
            <a:lvl3pPr marL="4389120" indent="0">
              <a:buNone/>
              <a:defRPr sz="5760"/>
            </a:lvl3pPr>
            <a:lvl4pPr marL="6583680" indent="0">
              <a:buNone/>
              <a:defRPr sz="4800"/>
            </a:lvl4pPr>
            <a:lvl5pPr marL="8778240" indent="0">
              <a:buNone/>
              <a:defRPr sz="4800"/>
            </a:lvl5pPr>
            <a:lvl6pPr marL="10972800" indent="0">
              <a:buNone/>
              <a:defRPr sz="4800"/>
            </a:lvl6pPr>
            <a:lvl7pPr marL="13167360" indent="0">
              <a:buNone/>
              <a:defRPr sz="4800"/>
            </a:lvl7pPr>
            <a:lvl8pPr marL="15361920" indent="0">
              <a:buNone/>
              <a:defRPr sz="4800"/>
            </a:lvl8pPr>
            <a:lvl9pPr marL="17556480" indent="0">
              <a:buNone/>
              <a:defRPr sz="48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7BED9-1218-4065-A26F-DF23188D5CD2}" type="datetimeFigureOut">
              <a:rPr lang="en-US" smtClean="0"/>
              <a:t>11/1/2018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88602-228B-428E-A305-8D072F7538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8177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17520" y="1752607"/>
            <a:ext cx="37856160" cy="6362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0" y="8763000"/>
            <a:ext cx="37856160" cy="208864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017520" y="30510487"/>
            <a:ext cx="987552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47BED9-1218-4065-A26F-DF23188D5CD2}" type="datetimeFigureOut">
              <a:rPr lang="en-US" smtClean="0"/>
              <a:t>11/1/2018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38960" y="30510487"/>
            <a:ext cx="1481328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998160" y="30510487"/>
            <a:ext cx="987552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F88602-228B-428E-A305-8D072F7538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85583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389120" rtl="0" eaLnBrk="1" latinLnBrk="0" hangingPunct="1">
        <a:lnSpc>
          <a:spcPct val="90000"/>
        </a:lnSpc>
        <a:spcBef>
          <a:spcPct val="0"/>
        </a:spcBef>
        <a:buNone/>
        <a:defRPr sz="211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97280" indent="-1097280" algn="l" defTabSz="4389120" rtl="0" eaLnBrk="1" latinLnBrk="0" hangingPunct="1">
        <a:lnSpc>
          <a:spcPct val="90000"/>
        </a:lnSpc>
        <a:spcBef>
          <a:spcPts val="4800"/>
        </a:spcBef>
        <a:buFont typeface="Arial" panose="020B0604020202020204" pitchFamily="34" charset="0"/>
        <a:buChar char="•"/>
        <a:defRPr sz="13440" kern="1200">
          <a:solidFill>
            <a:schemeClr val="tx1"/>
          </a:solidFill>
          <a:latin typeface="+mn-lt"/>
          <a:ea typeface="+mn-ea"/>
          <a:cs typeface="+mn-cs"/>
        </a:defRPr>
      </a:lvl1pPr>
      <a:lvl2pPr marL="329184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11520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96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987552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207008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426464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645920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865376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2pPr>
      <a:lvl3pPr marL="43891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3pPr>
      <a:lvl4pPr marL="65836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877824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3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9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4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526971" y="3614057"/>
            <a:ext cx="1210491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/>
              <a:t>This slide is sized 48” wide, 36” height.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3078512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</TotalTime>
  <Words>12</Words>
  <Application>Microsoft Office PowerPoint</Application>
  <PresentationFormat>Custom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Rochester Institute of Technology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Steven Praino</dc:creator>
  <cp:lastModifiedBy>Steven Praino</cp:lastModifiedBy>
  <cp:revision>1</cp:revision>
  <dcterms:created xsi:type="dcterms:W3CDTF">2018-11-01T13:48:33Z</dcterms:created>
  <dcterms:modified xsi:type="dcterms:W3CDTF">2018-11-01T13:50:44Z</dcterms:modified>
</cp:coreProperties>
</file>