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1945600" cy="1645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 autoAdjust="0"/>
    <p:restoredTop sz="94660"/>
  </p:normalViewPr>
  <p:slideViewPr>
    <p:cSldViewPr snapToGrid="0">
      <p:cViewPr varScale="1">
        <p:scale>
          <a:sx n="51" d="100"/>
          <a:sy n="51" d="100"/>
        </p:scale>
        <p:origin x="168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2693671"/>
            <a:ext cx="18653760" cy="573024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8644891"/>
            <a:ext cx="16459200" cy="3973829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4CA2-77C5-42A6-96AA-A53A517A8866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222D-1866-46B9-BAB0-40528E98D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849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4CA2-77C5-42A6-96AA-A53A517A8866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222D-1866-46B9-BAB0-40528E98D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011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876300"/>
            <a:ext cx="4732020" cy="139484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876300"/>
            <a:ext cx="13921740" cy="139484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4CA2-77C5-42A6-96AA-A53A517A8866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222D-1866-46B9-BAB0-40528E98D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79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4CA2-77C5-42A6-96AA-A53A517A8866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222D-1866-46B9-BAB0-40528E98D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784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4103375"/>
            <a:ext cx="18928080" cy="6846569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11014715"/>
            <a:ext cx="18928080" cy="3600449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4CA2-77C5-42A6-96AA-A53A517A8866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222D-1866-46B9-BAB0-40528E98D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726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4381500"/>
            <a:ext cx="932688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4381500"/>
            <a:ext cx="932688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4CA2-77C5-42A6-96AA-A53A517A8866}" type="datetimeFigureOut">
              <a:rPr lang="en-US" smtClean="0"/>
              <a:t>2/4/25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222D-1866-46B9-BAB0-40528E98D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27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876304"/>
            <a:ext cx="18928080" cy="31813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4034791"/>
            <a:ext cx="9284016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6012180"/>
            <a:ext cx="9284016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4034791"/>
            <a:ext cx="9329738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6012180"/>
            <a:ext cx="9329738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4CA2-77C5-42A6-96AA-A53A517A8866}" type="datetimeFigureOut">
              <a:rPr lang="en-US" smtClean="0"/>
              <a:t>2/4/25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222D-1866-46B9-BAB0-40528E98D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4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4CA2-77C5-42A6-96AA-A53A517A8866}" type="datetimeFigureOut">
              <a:rPr lang="en-US" smtClean="0"/>
              <a:t>2/4/25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222D-1866-46B9-BAB0-40528E98D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82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4CA2-77C5-42A6-96AA-A53A517A8866}" type="datetimeFigureOut">
              <a:rPr lang="en-US" smtClean="0"/>
              <a:t>2/4/25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222D-1866-46B9-BAB0-40528E98D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247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2369824"/>
            <a:ext cx="11109960" cy="116967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4CA2-77C5-42A6-96AA-A53A517A8866}" type="datetimeFigureOut">
              <a:rPr lang="en-US" smtClean="0"/>
              <a:t>2/4/25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222D-1866-46B9-BAB0-40528E98D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066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2369824"/>
            <a:ext cx="11109960" cy="116967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A4CA2-77C5-42A6-96AA-A53A517A8866}" type="datetimeFigureOut">
              <a:rPr lang="en-US" smtClean="0"/>
              <a:t>2/4/25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222D-1866-46B9-BAB0-40528E98D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03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876304"/>
            <a:ext cx="1892808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4381500"/>
            <a:ext cx="1892808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A4CA2-77C5-42A6-96AA-A53A517A8866}" type="datetimeFigureOut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15255244"/>
            <a:ext cx="740664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C222D-1866-46B9-BAB0-40528E98D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02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7923" y="1858297"/>
            <a:ext cx="103042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This slide is sized 24” wide, 18” height.</a:t>
            </a:r>
          </a:p>
        </p:txBody>
      </p:sp>
    </p:spTree>
    <p:extLst>
      <p:ext uri="{BB962C8B-B14F-4D97-AF65-F5344CB8AC3E}">
        <p14:creationId xmlns:p14="http://schemas.microsoft.com/office/powerpoint/2010/main" val="3380312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</TotalTime>
  <Words>12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2013 - 2022 Theme</vt:lpstr>
      <vt:lpstr>PowerPoint Presentation</vt:lpstr>
    </vt:vector>
  </TitlesOfParts>
  <Company>Rochester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Praino</dc:creator>
  <cp:lastModifiedBy>Michael Good</cp:lastModifiedBy>
  <cp:revision>3</cp:revision>
  <dcterms:created xsi:type="dcterms:W3CDTF">2019-02-04T18:57:07Z</dcterms:created>
  <dcterms:modified xsi:type="dcterms:W3CDTF">2025-02-04T14:39:50Z</dcterms:modified>
</cp:coreProperties>
</file>