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168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4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1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7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8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2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2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8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4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6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0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A4CA2-77C5-42A6-96AA-A53A517A886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2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7923" y="1858297"/>
            <a:ext cx="10304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slide is sized 24” wide, 18” height.</a:t>
            </a:r>
          </a:p>
        </p:txBody>
      </p:sp>
    </p:spTree>
    <p:extLst>
      <p:ext uri="{BB962C8B-B14F-4D97-AF65-F5344CB8AC3E}">
        <p14:creationId xmlns:p14="http://schemas.microsoft.com/office/powerpoint/2010/main" val="338031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12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Praino</dc:creator>
  <cp:lastModifiedBy>Michael Good</cp:lastModifiedBy>
  <cp:revision>3</cp:revision>
  <dcterms:created xsi:type="dcterms:W3CDTF">2019-02-04T18:57:07Z</dcterms:created>
  <dcterms:modified xsi:type="dcterms:W3CDTF">2025-02-04T14:39:50Z</dcterms:modified>
</cp:coreProperties>
</file>