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33" d="100"/>
          <a:sy n="33" d="100"/>
        </p:scale>
        <p:origin x="4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2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9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1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1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8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4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A4CA2-77C5-42A6-96AA-A53A517A8866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4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1884" y="1415845"/>
            <a:ext cx="15456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This slide is sized 36” wide, 24” height.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8031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Praino</dc:creator>
  <cp:lastModifiedBy>Steven Praino</cp:lastModifiedBy>
  <cp:revision>1</cp:revision>
  <dcterms:created xsi:type="dcterms:W3CDTF">2019-02-04T18:57:07Z</dcterms:created>
  <dcterms:modified xsi:type="dcterms:W3CDTF">2019-02-04T18:58:28Z</dcterms:modified>
</cp:coreProperties>
</file>